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71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amsung_T3:lizzie%20freshwater%20project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amsung_T3:lizzie%20freshwater%20project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[1]Sheet5!$C$26</c:f>
              <c:strCache>
                <c:ptCount val="1"/>
                <c:pt idx="0">
                  <c:v>Cold River near Hot-Spring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[1]Sheet5!$B$27:$B$29</c:f>
              <c:strCache>
                <c:ptCount val="3"/>
                <c:pt idx="0">
                  <c:v>Stone Fly/May Fly/good</c:v>
                </c:pt>
                <c:pt idx="1">
                  <c:v>nuetral</c:v>
                </c:pt>
                <c:pt idx="2">
                  <c:v>Red worms/poor</c:v>
                </c:pt>
              </c:strCache>
            </c:strRef>
          </c:cat>
          <c:val>
            <c:numRef>
              <c:f>[1]Sheet5!$C$27:$C$29</c:f>
              <c:numCache>
                <c:formatCode>0.0%</c:formatCode>
                <c:ptCount val="3"/>
                <c:pt idx="0">
                  <c:v>0.574468085106383</c:v>
                </c:pt>
                <c:pt idx="1">
                  <c:v>0.425531914893617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[1]Sheet5!$D$26</c:f>
              <c:strCache>
                <c:ptCount val="1"/>
              </c:strCache>
            </c:strRef>
          </c:tx>
          <c:cat>
            <c:strRef>
              <c:f>[1]Sheet5!$B$27:$B$29</c:f>
              <c:strCache>
                <c:ptCount val="3"/>
                <c:pt idx="0">
                  <c:v>Stone Fly/May Fly/good</c:v>
                </c:pt>
                <c:pt idx="1">
                  <c:v>nuetral</c:v>
                </c:pt>
                <c:pt idx="2">
                  <c:v>Red worms/poor</c:v>
                </c:pt>
              </c:strCache>
            </c:strRef>
          </c:cat>
          <c:val>
            <c:numRef>
              <c:f>[1]Sheet5!$D$27:$D$29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22806539509537"/>
          <c:y val="0.010586306321025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Sheet5!$C$21</c:f>
              <c:strCache>
                <c:ptCount val="1"/>
                <c:pt idx="0">
                  <c:v>Warm River near Hot-Spring 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Sheet5!$B$22:$B$24</c:f>
              <c:strCache>
                <c:ptCount val="3"/>
                <c:pt idx="0">
                  <c:v>Stone Fly/May Fly/good</c:v>
                </c:pt>
                <c:pt idx="1">
                  <c:v>nuetral</c:v>
                </c:pt>
                <c:pt idx="2">
                  <c:v>Red worms/poor</c:v>
                </c:pt>
              </c:strCache>
            </c:strRef>
          </c:cat>
          <c:val>
            <c:numRef>
              <c:f>Sheet5!$C$22:$C$24</c:f>
              <c:numCache>
                <c:formatCode>0.0%</c:formatCode>
                <c:ptCount val="3"/>
                <c:pt idx="0">
                  <c:v>0.1</c:v>
                </c:pt>
                <c:pt idx="1">
                  <c:v>0.7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Sheet5!$D$21</c:f>
              <c:strCache>
                <c:ptCount val="1"/>
              </c:strCache>
            </c:strRef>
          </c:tx>
          <c:cat>
            <c:strRef>
              <c:f>Sheet5!$B$22:$B$24</c:f>
              <c:strCache>
                <c:ptCount val="3"/>
                <c:pt idx="0">
                  <c:v>Stone Fly/May Fly/good</c:v>
                </c:pt>
                <c:pt idx="1">
                  <c:v>nuetral</c:v>
                </c:pt>
                <c:pt idx="2">
                  <c:v>Red worms/poor</c:v>
                </c:pt>
              </c:strCache>
            </c:strRef>
          </c:cat>
          <c:val>
            <c:numRef>
              <c:f>Sheet5!$D$22:$D$24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Sheet5!$C$15</c:f>
              <c:strCache>
                <c:ptCount val="1"/>
                <c:pt idx="0">
                  <c:v>Cotito River below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Sheet5!$B$16:$B$18</c:f>
              <c:strCache>
                <c:ptCount val="3"/>
                <c:pt idx="0">
                  <c:v>Stone Fly/May Fly/good</c:v>
                </c:pt>
                <c:pt idx="1">
                  <c:v>nuetral</c:v>
                </c:pt>
                <c:pt idx="2">
                  <c:v>Red worms/poor</c:v>
                </c:pt>
              </c:strCache>
            </c:strRef>
          </c:cat>
          <c:val>
            <c:numRef>
              <c:f>Sheet5!$C$16:$C$18</c:f>
              <c:numCache>
                <c:formatCode>0.0%</c:formatCode>
                <c:ptCount val="3"/>
                <c:pt idx="0">
                  <c:v>0.888888888888889</c:v>
                </c:pt>
                <c:pt idx="1">
                  <c:v>0.111111111111111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0.67763</cdr:x>
      <cdr:y>0.16085</cdr:y>
    </cdr:from>
    <cdr:to>
      <cdr:x>0.91552</cdr:x>
      <cdr:y>0.28913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6904" y="385932"/>
          <a:ext cx="873062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78°F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0.68423</cdr:x>
      <cdr:y>0.21328</cdr:y>
    </cdr:from>
    <cdr:to>
      <cdr:x>0.92409</cdr:x>
      <cdr:y>0.35546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8437" y="515963"/>
          <a:ext cx="914400" cy="343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62°F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6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F661-4292-3441-9B47-16357525BFD0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7BF1-2883-F646-BDC8-9F7B74B7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Do the Hot Springs Affect Water Quality?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Macro-Invertebrates as Indicators of Water 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0" y="5777650"/>
            <a:ext cx="298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Lizzie Bowden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Location #2: Warmer River near Hot Spring </a:t>
            </a:r>
            <a:br>
              <a:rPr lang="en-US" sz="2800" dirty="0" smtClean="0"/>
            </a:br>
            <a:r>
              <a:rPr lang="en-US" sz="2800" dirty="0" smtClean="0"/>
              <a:t>Temperature: 78 degrees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Cotito macroinvertebrates small file sizes sit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" b="8785"/>
          <a:stretch>
            <a:fillRect/>
          </a:stretch>
        </p:blipFill>
        <p:spPr>
          <a:xfrm>
            <a:off x="457200" y="1150387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1772580" y="5847574"/>
            <a:ext cx="6349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Location #3: Colder River near Hot Spring</a:t>
            </a:r>
            <a:br>
              <a:rPr lang="en-US" sz="2500" dirty="0"/>
            </a:br>
            <a:r>
              <a:rPr lang="en-US" sz="2500" dirty="0"/>
              <a:t>Temperature: 64 degrees</a:t>
            </a:r>
          </a:p>
        </p:txBody>
      </p:sp>
    </p:spTree>
    <p:extLst>
      <p:ext uri="{BB962C8B-B14F-4D97-AF65-F5344CB8AC3E}">
        <p14:creationId xmlns:p14="http://schemas.microsoft.com/office/powerpoint/2010/main" val="18573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#4: Rio Cotito</a:t>
            </a:r>
            <a:endParaRPr lang="en-US" dirty="0"/>
          </a:p>
        </p:txBody>
      </p:sp>
      <p:pic>
        <p:nvPicPr>
          <p:cNvPr id="4" name="Content Placeholder 3" descr="Rio Coti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838337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92246" y="1217638"/>
            <a:ext cx="447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Temperature:62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71093"/>
              </p:ext>
            </p:extLst>
          </p:nvPr>
        </p:nvGraphicFramePr>
        <p:xfrm>
          <a:off x="1124398" y="410130"/>
          <a:ext cx="6799299" cy="6218001"/>
        </p:xfrm>
        <a:graphic>
          <a:graphicData uri="http://schemas.openxmlformats.org/drawingml/2006/table">
            <a:tbl>
              <a:tblPr/>
              <a:tblGrid>
                <a:gridCol w="467127"/>
                <a:gridCol w="1782004"/>
                <a:gridCol w="1124566"/>
                <a:gridCol w="1851209"/>
                <a:gridCol w="1574393"/>
              </a:tblGrid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1: Number of Individual for Each Group of Macro-invertebrates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1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Cotito River Below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 River by Hot-Spring 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 River near Hot-Spring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Stone Fly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Fly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Beetle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Damsel Fly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Dragon Fly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Catus Fly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Pupa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Fly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 worms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2: Percent of Individuals for Each Group of Macro-invertebrates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1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Cotito River Below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 River by Hot-Spring 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Cold River near Hot-Spring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Stone Fly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 Fly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Beetle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Damsel Fly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Dragon Fly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Caddis Fly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Pupa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Fly Larvae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 worms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2153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0171" marR="10171" marT="10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4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0060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Representation of Water Quality Indicators in Each Location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22874"/>
              </p:ext>
            </p:extLst>
          </p:nvPr>
        </p:nvGraphicFramePr>
        <p:xfrm>
          <a:off x="126495" y="1243603"/>
          <a:ext cx="3934565" cy="289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30300696"/>
              </p:ext>
            </p:extLst>
          </p:nvPr>
        </p:nvGraphicFramePr>
        <p:xfrm>
          <a:off x="4616644" y="1071614"/>
          <a:ext cx="4219800" cy="278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48864419"/>
              </p:ext>
            </p:extLst>
          </p:nvPr>
        </p:nvGraphicFramePr>
        <p:xfrm>
          <a:off x="2497651" y="3858702"/>
          <a:ext cx="4870462" cy="29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5211" y="1999197"/>
            <a:ext cx="78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64°F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296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2933"/>
            <a:ext cx="8229600" cy="4525963"/>
          </a:xfrm>
        </p:spPr>
        <p:txBody>
          <a:bodyPr/>
          <a:lstStyle/>
          <a:p>
            <a:r>
              <a:rPr lang="en-US" dirty="0" smtClean="0"/>
              <a:t>Based on the data, my hypothesis was supported. The locations more removed from the hot springs have higher water quality based on macro-invertebrate indicators.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6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700" y="1587500"/>
            <a:ext cx="69723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Macro-invertebrates originally used as indicators of water quality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More accurate than chemical tests </a:t>
            </a:r>
            <a:r>
              <a:rPr lang="mr-IN" dirty="0" smtClean="0"/>
              <a:t>–</a:t>
            </a:r>
            <a:r>
              <a:rPr lang="en-US" dirty="0" smtClean="0"/>
              <a:t> 24/7, 365 days a year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6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/>
              <a:t>Macro-invertebrate species</a:t>
            </a:r>
          </a:p>
        </p:txBody>
      </p:sp>
      <p:pic>
        <p:nvPicPr>
          <p:cNvPr id="4" name="Content Placeholder 3" descr="Cotito macroinvertebrates small file sizes sites-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-2829" r="12645" b="1115"/>
          <a:stretch/>
        </p:blipFill>
        <p:spPr>
          <a:xfrm>
            <a:off x="721765" y="1995349"/>
            <a:ext cx="4888501" cy="3891891"/>
          </a:xfrm>
        </p:spPr>
      </p:pic>
      <p:sp>
        <p:nvSpPr>
          <p:cNvPr id="3" name="TextBox 2"/>
          <p:cNvSpPr txBox="1"/>
          <p:nvPr/>
        </p:nvSpPr>
        <p:spPr>
          <a:xfrm>
            <a:off x="1454046" y="1183076"/>
            <a:ext cx="62749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Water Quality Indicators: Mayfly &amp; Stonefly</a:t>
            </a:r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769829" y="2955203"/>
            <a:ext cx="3115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Indicate good water quality</a:t>
            </a:r>
          </a:p>
          <a:p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Thrive in high levels of oxygen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98555" y="6019562"/>
            <a:ext cx="24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Stonefly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“Neutral” Water Quality Indicators</a:t>
            </a:r>
            <a:endParaRPr lang="en-US" dirty="0"/>
          </a:p>
        </p:txBody>
      </p:sp>
      <p:pic>
        <p:nvPicPr>
          <p:cNvPr id="4" name="Content Placeholder 3" descr="Cotito macroinvertebrates small file sizes sites-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r="21650" b="2230"/>
          <a:stretch/>
        </p:blipFill>
        <p:spPr>
          <a:xfrm rot="16200000">
            <a:off x="1803118" y="1313112"/>
            <a:ext cx="2697837" cy="2691111"/>
          </a:xfrm>
        </p:spPr>
      </p:pic>
      <p:sp>
        <p:nvSpPr>
          <p:cNvPr id="3" name="TextBox 2"/>
          <p:cNvSpPr txBox="1"/>
          <p:nvPr/>
        </p:nvSpPr>
        <p:spPr>
          <a:xfrm>
            <a:off x="5109396" y="1835820"/>
            <a:ext cx="4034604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Invertebrates that do not indicate high or poor water quality</a:t>
            </a:r>
          </a:p>
          <a:p>
            <a:pPr marL="285750" indent="-285750">
              <a:buFontTx/>
              <a:buChar char="-"/>
            </a:pP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/>
              <a:t>Fly </a:t>
            </a:r>
            <a:r>
              <a:rPr lang="en-US" sz="2800" dirty="0" smtClean="0"/>
              <a:t>larvae</a:t>
            </a:r>
          </a:p>
          <a:p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Caddisfly</a:t>
            </a:r>
            <a:endParaRPr lang="en-US" sz="2800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5" name="Picture 4" descr="Cotit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6" y="4311233"/>
            <a:ext cx="4027163" cy="22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Water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634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Red pigmented worms</a:t>
            </a:r>
          </a:p>
          <a:p>
            <a:pPr>
              <a:buFontTx/>
              <a:buChar char="-"/>
            </a:pPr>
            <a:r>
              <a:rPr lang="en-US" dirty="0" smtClean="0"/>
              <a:t>Species adapted red hemoglobin to survive in low-oxygen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 water quality invertebrate indicators will be abundant in cold water farthest from the hot spring. Poor water quality indicators will be found in warmer waters near the hot 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9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Camera</a:t>
            </a:r>
          </a:p>
          <a:p>
            <a:r>
              <a:rPr lang="en-US" dirty="0" smtClean="0"/>
              <a:t>4 different locations with varying temperatures</a:t>
            </a:r>
          </a:p>
          <a:p>
            <a:r>
              <a:rPr lang="en-US" dirty="0" smtClean="0"/>
              <a:t>Thermometer</a:t>
            </a:r>
          </a:p>
          <a:p>
            <a:r>
              <a:rPr lang="en-US" dirty="0" smtClean="0"/>
              <a:t>Macro-invertebrates</a:t>
            </a:r>
          </a:p>
          <a:p>
            <a:r>
              <a:rPr lang="en-US" dirty="0" smtClean="0"/>
              <a:t>Bags</a:t>
            </a:r>
          </a:p>
          <a:p>
            <a:r>
              <a:rPr lang="en-US" dirty="0" smtClean="0"/>
              <a:t>Net</a:t>
            </a:r>
          </a:p>
          <a:p>
            <a:r>
              <a:rPr lang="en-US" dirty="0" smtClean="0"/>
              <a:t>Containers</a:t>
            </a:r>
          </a:p>
          <a:p>
            <a:r>
              <a:rPr lang="en-US" dirty="0" smtClean="0"/>
              <a:t>Microscope</a:t>
            </a:r>
          </a:p>
          <a:p>
            <a:r>
              <a:rPr lang="en-US" dirty="0" smtClean="0"/>
              <a:t>Pipette</a:t>
            </a:r>
          </a:p>
        </p:txBody>
      </p:sp>
    </p:spTree>
    <p:extLst>
      <p:ext uri="{BB962C8B-B14F-4D97-AF65-F5344CB8AC3E}">
        <p14:creationId xmlns:p14="http://schemas.microsoft.com/office/powerpoint/2010/main" val="277079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1.Collect macro-invertebrates from various locations</a:t>
            </a:r>
          </a:p>
          <a:p>
            <a:pPr marL="0" indent="0">
              <a:buNone/>
            </a:pPr>
            <a:r>
              <a:rPr lang="en-US" dirty="0" smtClean="0"/>
              <a:t>2. Identify and organize species</a:t>
            </a:r>
          </a:p>
          <a:p>
            <a:pPr marL="0" indent="0">
              <a:buNone/>
            </a:pPr>
            <a:r>
              <a:rPr lang="en-US" dirty="0" smtClean="0"/>
              <a:t>3. Count number of each species found in each location</a:t>
            </a:r>
          </a:p>
          <a:p>
            <a:pPr marL="0" indent="0">
              <a:buNone/>
            </a:pPr>
            <a:r>
              <a:rPr lang="en-US" dirty="0" smtClean="0"/>
              <a:t>4. Analyze and compare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5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Location #1: Hot Springs</a:t>
            </a:r>
            <a:endParaRPr lang="en-US" dirty="0"/>
          </a:p>
        </p:txBody>
      </p:sp>
      <p:pic>
        <p:nvPicPr>
          <p:cNvPr id="6" name="Content Placeholder 5" descr="Cotito macroinvertebrates small file sizes sit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" b="878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3174770" y="1111855"/>
            <a:ext cx="29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Temperature: 76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8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483</Words>
  <Application>Microsoft Macintosh PowerPoint</Application>
  <PresentationFormat>On-screen Show (4:3)</PresentationFormat>
  <Paragraphs>159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Do the Hot Springs Affect Water Quality?</vt:lpstr>
      <vt:lpstr>Background</vt:lpstr>
      <vt:lpstr>Macro-invertebrate species</vt:lpstr>
      <vt:lpstr>“Neutral” Water Quality Indicators</vt:lpstr>
      <vt:lpstr>Poor Water Quality Indicators</vt:lpstr>
      <vt:lpstr>Hypothesis</vt:lpstr>
      <vt:lpstr>Materials</vt:lpstr>
      <vt:lpstr>Method</vt:lpstr>
      <vt:lpstr>Location #1: Hot Springs</vt:lpstr>
      <vt:lpstr>Location #2: Warmer River near Hot Spring  Temperature: 78 degrees </vt:lpstr>
      <vt:lpstr>Location #4: Rio Cotito</vt:lpstr>
      <vt:lpstr>PowerPoint Presentation</vt:lpstr>
      <vt:lpstr>Representation of Water Quality Indicators in Each Location</vt:lpstr>
      <vt:lpstr>Conclusion</vt:lpstr>
    </vt:vector>
  </TitlesOfParts>
  <Company>CSW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the Hot Springs Affect Water Quality?</dc:title>
  <dc:creator>Steve Scrimshaw</dc:creator>
  <cp:lastModifiedBy>Steve Scrimshaw</cp:lastModifiedBy>
  <cp:revision>11</cp:revision>
  <dcterms:created xsi:type="dcterms:W3CDTF">2017-03-03T16:45:08Z</dcterms:created>
  <dcterms:modified xsi:type="dcterms:W3CDTF">2017-03-06T22:16:56Z</dcterms:modified>
</cp:coreProperties>
</file>